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95" r:id="rId6"/>
    <p:sldId id="259" r:id="rId7"/>
    <p:sldId id="262" r:id="rId8"/>
    <p:sldId id="287" r:id="rId9"/>
    <p:sldId id="290" r:id="rId10"/>
    <p:sldId id="291" r:id="rId11"/>
    <p:sldId id="292" r:id="rId12"/>
    <p:sldId id="293" r:id="rId13"/>
    <p:sldId id="294" r:id="rId14"/>
    <p:sldId id="264" r:id="rId15"/>
    <p:sldId id="28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C4A7B-C566-2C15-E5FE-93297D4F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AF5BF4-CA51-8DB9-6D6D-36D37C2C3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E3FFD-D2F6-DFD3-D489-3A24682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CCBCCD-5E10-C3A7-3E67-21AC84BB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7BAC3-455A-2FCE-2329-818327EB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3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C17A-E6AB-BC78-77F0-2021490F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32AC62-9787-CD4D-5046-21F8E1AAC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F561DA-F382-3938-C999-E79A6B58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DF3CE-A1E7-0C07-BFB2-5DADD0A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FC2BA6-A508-597D-0E08-E6D68DF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91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29FF87-F163-774C-B804-5B34A1601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95E19E-274C-636F-2672-1E4CEF46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5C825B-2E53-2E6D-6B0A-7F526B47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60BD7-5258-75A6-5EC5-2D80399A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EF826-DA01-2EF6-8BEF-4EC0E94C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85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4E9C4-D496-19AA-C28B-2876637F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DE569-33B7-888E-D158-DBBB524F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8968B-3F1F-543F-02B4-89243DC0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321888-26C7-7AB6-7866-5C48525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A8450-25C6-6C2C-4EF4-92F2731A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5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B30D-6CCC-8CC0-76E7-E0123A17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7D204B-573C-4330-2B81-C56B82D2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1F099-B5FB-8E4F-59E2-BA3C1403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AB176-A30E-9E32-69E3-CD59DB53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0FC407-2A52-F7BB-C671-9400807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7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1056-50E7-0640-95BD-2527E27E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E0E57C-A9A6-951F-313D-45D4CAAC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6F7850-E6A0-1901-8AE7-542E2E1DE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81227-B5A1-15D2-B5F0-04DBE9E6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B9811A-CD72-797C-A0B7-DC532DA4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EC5027-E8A8-7A00-4804-3B1EC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4D449-68CE-3AE8-6120-E6FC32DD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6546D4-E2D4-DBA4-3579-016F0B9A2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4D026A-D85C-F9CD-75C6-E1D75290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96CDED-D4F1-5971-8A70-4024A1BDC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A16BF-8758-A714-A982-DCCD84052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82B90E-B6F1-3040-21AF-C3866370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C234F6-91AD-4552-4C9E-079763ED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80BB13-FA3F-5784-4850-CC842B1E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5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38A73-EC66-4D9E-1B45-CB77FEBC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DBDE34-81B0-9EBF-BBA9-91FDB51D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C874BD-19E7-DC12-B24A-DADBA9FB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ECA10C-4750-3316-A5DA-7CDB7D84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55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21179B-8EE9-EE7E-8AAE-D1D3438D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34664B-69D6-9B81-6331-0A2863E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BD4E10-463E-1051-13CD-157E5402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3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4141B-D174-9750-C418-FA7E3E65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1A422-E11A-5858-6E33-575D3D5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7917BD-CC2E-1E40-0D5D-005C1F47A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10877C-B8CE-B537-653F-75C31842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C915-158F-B4B2-4230-0EE4D66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1A370-733E-6F10-1548-7117BDC0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42A0E-B1D3-E99D-A700-4F1D67BC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C17E9E-0EF2-5F6D-6E90-C526CBA6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B57B89-9D88-175E-42FB-B40E54E7E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6093A-FB9E-3F1E-311E-0F3D8557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A87DA9-B527-E4F4-0B84-740FAD71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2FBFF1-0A4A-E7C7-46CD-47B074A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0995B-96F6-9524-00A3-A77CEE7B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8E496D-150E-8770-07A9-D432E890F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A6C49-50EF-2CE8-2B5F-1EEE4BEF0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087B7-F056-40BA-9720-6A504D4CE512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790C2-D837-510D-648C-42F192801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E995D9-5B3B-65C8-FE03-E39D97E5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1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png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kostiv049@gmail.com" TargetMode="Externa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4F0B9-499E-D7E1-71BD-892F0235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705" y="712948"/>
            <a:ext cx="11035554" cy="3092570"/>
          </a:xfrm>
        </p:spPr>
        <p:txBody>
          <a:bodyPr>
            <a:normAutofit fontScale="90000"/>
          </a:bodyPr>
          <a:lstStyle/>
          <a:p>
            <a:pPr>
              <a:lnSpc>
                <a:spcPts val="4000"/>
              </a:lnSpc>
              <a:spcBef>
                <a:spcPts val="0"/>
              </a:spcBef>
            </a:pPr>
            <a:r>
              <a:rPr lang="ru-RU" sz="4000" b="1" kern="100" dirty="0">
                <a:solidFill>
                  <a:schemeClr val="bg1"/>
                </a:solidFill>
                <a:effectLst/>
                <a:latin typeface="Rubuk"/>
                <a:cs typeface="Rubik" panose="02000604000000020004"/>
              </a:rPr>
              <a:t>Разработка сайта автомобильных новостей “Alpha-News”</a:t>
            </a:r>
            <a:br>
              <a:rPr lang="ru-RU" sz="1800" b="1" kern="100" dirty="0">
                <a:solidFill>
                  <a:schemeClr val="bg1"/>
                </a:solidFill>
                <a:effectLst/>
                <a:latin typeface="Rubuk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Курсовой проект по учебной дисциплине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“Разработка кода информационных систем”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По специальности 09.02.07 “Информационные системы и программирование”</a:t>
            </a:r>
            <a:b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</a:br>
            <a:r>
              <a:rPr lang="ru-RU" sz="3100" kern="100" dirty="0">
                <a:solidFill>
                  <a:schemeClr val="bg1"/>
                </a:solidFill>
                <a:effectLst/>
                <a:latin typeface="Rubuk"/>
                <a:ea typeface="Calibri" panose="020F0502020204030204" pitchFamily="34" charset="0"/>
                <a:cs typeface="Rubik" panose="02000604000000020004"/>
              </a:rPr>
              <a:t>ПТК.КП 2993 12.000ПЗ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5D228-25DA-6E1F-6339-1831A98D4541}"/>
              </a:ext>
            </a:extLst>
          </p:cNvPr>
          <p:cNvSpPr txBox="1"/>
          <p:nvPr/>
        </p:nvSpPr>
        <p:spPr>
          <a:xfrm>
            <a:off x="172020" y="5517873"/>
            <a:ext cx="8393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 			Костив Максим Владимирович</a:t>
            </a:r>
            <a:endParaRPr lang="en-US" sz="2400" dirty="0">
              <a:solidFill>
                <a:schemeClr val="bg1"/>
              </a:solidFill>
              <a:latin typeface="Rubuk"/>
              <a:cs typeface="Rubik" panose="02000604000000020004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Номер группы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2993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Руководитель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	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Ильин В.Р</a:t>
            </a:r>
          </a:p>
        </p:txBody>
      </p:sp>
    </p:spTree>
    <p:extLst>
      <p:ext uri="{BB962C8B-B14F-4D97-AF65-F5344CB8AC3E}">
        <p14:creationId xmlns:p14="http://schemas.microsoft.com/office/powerpoint/2010/main" val="15541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Дизайн главной страницы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AE057B-3E05-20E3-A842-AE26114A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Код главной страницы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AB1DD-C9DF-9BB0-9833-0CAB6538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Дизайн блока 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“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Автомобилестроение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”</a:t>
            </a:r>
            <a:endParaRPr lang="ru-RU" sz="3600" dirty="0">
              <a:solidFill>
                <a:schemeClr val="bg1"/>
              </a:solidFill>
              <a:latin typeface="Rubuk"/>
              <a:cs typeface="Rubik" panose="02000604000000020004" pitchFamily="2" charset="-79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5CB3D9-8FD6-5B5B-142B-57B58996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6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Код блока 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“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Автомобилестроение</a:t>
            </a:r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”</a:t>
            </a:r>
            <a:endParaRPr lang="ru-RU" sz="3600" dirty="0">
              <a:solidFill>
                <a:schemeClr val="bg1"/>
              </a:solidFill>
              <a:latin typeface="Rubuk"/>
              <a:cs typeface="Rubik" panose="02000604000000020004" pitchFamily="2" charset="-79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5CB3D9-8FD6-5B5B-142B-57B58996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6"/>
            <a:ext cx="10515600" cy="4351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5ECC78-34D0-C40B-8204-BA6113F6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25624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	Все поставленные перед собой задачи были выполнены. На выходе я получил тот результат, которого и хотел достичь. Этот проект выполнен не без ошибок, он помог мне увидеть и распознать свои слабые стороны в сфере разработки и проектирования. Были укреплены знания в области программирования, знания в области </a:t>
            </a:r>
            <a:r>
              <a:rPr lang="en-US" sz="2400" dirty="0">
                <a:solidFill>
                  <a:schemeClr val="bg1"/>
                </a:solidFill>
              </a:rPr>
              <a:t>Java Script</a:t>
            </a:r>
            <a:r>
              <a:rPr lang="ru-RU" sz="2400" dirty="0">
                <a:solidFill>
                  <a:schemeClr val="bg1"/>
                </a:solidFill>
              </a:rPr>
              <a:t>, было проведено множество экспериментов с применением различных методов для реализации функционала.</a:t>
            </a:r>
          </a:p>
        </p:txBody>
      </p:sp>
    </p:spTree>
    <p:extLst>
      <p:ext uri="{BB962C8B-B14F-4D97-AF65-F5344CB8AC3E}">
        <p14:creationId xmlns:p14="http://schemas.microsoft.com/office/powerpoint/2010/main" val="282536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Благодарю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Rubuk"/>
              </a:rPr>
              <a:t>Контактная информация: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Почта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Rubu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kostiv049@gmail.com</a:t>
            </a:r>
            <a:endParaRPr lang="en-US" sz="2400" dirty="0">
              <a:solidFill>
                <a:schemeClr val="bg1"/>
              </a:solidFill>
              <a:latin typeface="Rubuk"/>
            </a:endParaRP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VK: https://vk.com/maksimkostiv1</a:t>
            </a:r>
            <a:endParaRPr lang="ru-RU" sz="2400" dirty="0">
              <a:solidFill>
                <a:schemeClr val="bg1"/>
              </a:solidFill>
              <a:latin typeface="Rubu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259976" y="5394734"/>
            <a:ext cx="814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 	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Костив Максим Владимирович</a:t>
            </a:r>
            <a:endParaRPr lang="en-US" sz="2400" dirty="0">
              <a:solidFill>
                <a:schemeClr val="bg1"/>
              </a:solidFill>
              <a:latin typeface="Rubuk"/>
              <a:cs typeface="Rubik" panose="02000604000000020004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Группа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	2993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Руководитель</a:t>
            </a:r>
            <a:r>
              <a:rPr lang="en-US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:		</a:t>
            </a:r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Ильин В.Р</a:t>
            </a:r>
          </a:p>
        </p:txBody>
      </p:sp>
    </p:spTree>
    <p:extLst>
      <p:ext uri="{BB962C8B-B14F-4D97-AF65-F5344CB8AC3E}">
        <p14:creationId xmlns:p14="http://schemas.microsoft.com/office/powerpoint/2010/main" val="195992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49993-AB53-8348-66C0-2FC0B0A1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769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35E74-2298-EB3C-29E7-B7AEF351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знаний в области языков программирования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навыков в области написания проектной документации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Работа с новыми методами, упрощение кода в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Java Script</a:t>
            </a:r>
            <a:endParaRPr lang="ru-RU" sz="2400" dirty="0">
              <a:solidFill>
                <a:schemeClr val="bg1"/>
              </a:solidFill>
              <a:latin typeface="Rubuk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Работа с акцентом внимания пользователя методом дизайна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Улучшение навыков в области разработки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12623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01DE1-1047-E8BB-5ED1-1E33BFF6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проектной документации</a:t>
            </a:r>
            <a:endParaRPr lang="en-US" sz="2400" dirty="0">
              <a:solidFill>
                <a:schemeClr val="bg1"/>
              </a:solidFill>
              <a:latin typeface="Rubuk"/>
            </a:endParaRP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интерфейса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web-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страницы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регистрации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/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авторизации на </a:t>
            </a:r>
            <a:r>
              <a:rPr lang="en-US" sz="2400" dirty="0" err="1">
                <a:solidFill>
                  <a:schemeClr val="bg1"/>
                </a:solidFill>
                <a:latin typeface="Rubuk"/>
              </a:rPr>
              <a:t>localStorage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через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JS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модальных окон для прочтения новостей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Разработка функционала добавления новостей на сайт</a:t>
            </a:r>
          </a:p>
        </p:txBody>
      </p:sp>
    </p:spTree>
    <p:extLst>
      <p:ext uri="{BB962C8B-B14F-4D97-AF65-F5344CB8AC3E}">
        <p14:creationId xmlns:p14="http://schemas.microsoft.com/office/powerpoint/2010/main" val="299393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Основной функционал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3A462-B66D-8981-0126-D6B0EDF601AC}"/>
              </a:ext>
            </a:extLst>
          </p:cNvPr>
          <p:cNvSpPr txBox="1"/>
          <p:nvPr/>
        </p:nvSpPr>
        <p:spPr>
          <a:xfrm>
            <a:off x="838200" y="1325563"/>
            <a:ext cx="180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ubuk"/>
                <a:cs typeface="Rubik" panose="02000604000000020004"/>
              </a:rPr>
              <a:t>Регистрация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E1530-F96D-77E3-616C-008F4124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19" y="1853766"/>
            <a:ext cx="4414663" cy="2456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E27577-8B5A-153E-E962-BCF56517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19" y="4401022"/>
            <a:ext cx="4414662" cy="23034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162EC7-DB28-9F26-B6B9-DEA135E2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763" y="1853765"/>
            <a:ext cx="6016418" cy="48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97895-0769-0D18-3BC6-9D6E3EAC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Модальное окно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24F77D4-63EE-19F2-DEF2-74C4F79C6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69845"/>
            <a:ext cx="5257800" cy="261574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217925-9CE0-A91C-EBF1-19A30222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9845"/>
            <a:ext cx="4732176" cy="26157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8D3B24-C6FB-3BD2-E842-F732DE26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44211"/>
            <a:ext cx="4732176" cy="26157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DAC609-A1B3-00EB-A14C-343741123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449" y="3875168"/>
            <a:ext cx="5273351" cy="25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6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97895-0769-0D18-3BC6-9D6E3EAC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Основные блоки сайта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2DB438-24EE-C60C-8688-806306863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909609"/>
            <a:ext cx="4767943" cy="248045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E8C479-FA84-489B-15E4-5CF2A556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818"/>
            <a:ext cx="4767943" cy="24804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D685F2-1DD0-80A7-2BA6-20BD0918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59" y="1343819"/>
            <a:ext cx="4767943" cy="24804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2C9979-6459-4A8F-EE28-60C5E04D7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856" y="4025155"/>
            <a:ext cx="4767944" cy="24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FDA80-66CD-E6C5-3D78-D97BFE04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9472E-E3A0-3AFC-03C0-AC04ED45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ubuk"/>
              </a:rPr>
              <a:t>  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Используемые инструменты для </a:t>
            </a:r>
            <a:r>
              <a:rPr lang="ru-RU" sz="2400" dirty="0" err="1">
                <a:solidFill>
                  <a:schemeClr val="bg1"/>
                </a:solidFill>
                <a:latin typeface="Rubuk"/>
              </a:rPr>
              <a:t>web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-разработки: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Язык текстовой разметки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HTML</a:t>
            </a:r>
          </a:p>
          <a:p>
            <a:r>
              <a:rPr lang="ru-RU" sz="2400" dirty="0">
                <a:solidFill>
                  <a:schemeClr val="bg1"/>
                </a:solidFill>
                <a:latin typeface="Rubuk"/>
              </a:rPr>
              <a:t>Каскадная таблица стилей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CSS</a:t>
            </a:r>
          </a:p>
          <a:p>
            <a:r>
              <a:rPr lang="ru-RU" sz="2400">
                <a:solidFill>
                  <a:schemeClr val="bg1"/>
                </a:solidFill>
                <a:latin typeface="Rubuk"/>
              </a:rPr>
              <a:t>Язык программирования </a:t>
            </a:r>
            <a:r>
              <a:rPr lang="en-US" sz="2400" dirty="0">
                <a:solidFill>
                  <a:schemeClr val="bg1"/>
                </a:solidFill>
                <a:latin typeface="Rubuk"/>
              </a:rPr>
              <a:t>JavaScript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ubuk"/>
              </a:rPr>
              <a:t>   </a:t>
            </a:r>
            <a:r>
              <a:rPr lang="ru-RU" sz="2400" dirty="0">
                <a:solidFill>
                  <a:schemeClr val="bg1"/>
                </a:solidFill>
                <a:latin typeface="Rubuk"/>
              </a:rPr>
              <a:t>Используемые приложения/утилиты: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Visual Studio Code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Figma</a:t>
            </a: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Adobe Color</a:t>
            </a:r>
            <a:endParaRPr lang="ru-RU" sz="2400" dirty="0">
              <a:solidFill>
                <a:schemeClr val="bg1"/>
              </a:solidFill>
              <a:latin typeface="Rubuk"/>
            </a:endParaRPr>
          </a:p>
          <a:p>
            <a:r>
              <a:rPr lang="en-US" sz="2400" dirty="0">
                <a:solidFill>
                  <a:schemeClr val="bg1"/>
                </a:solidFill>
                <a:latin typeface="Rubuk"/>
              </a:rPr>
              <a:t>GitHub</a:t>
            </a:r>
            <a:endParaRPr lang="ru-RU" sz="2400" dirty="0">
              <a:solidFill>
                <a:schemeClr val="bg1"/>
              </a:solidFill>
              <a:latin typeface="Rubuk"/>
            </a:endParaRPr>
          </a:p>
        </p:txBody>
      </p:sp>
    </p:spTree>
    <p:extLst>
      <p:ext uri="{BB962C8B-B14F-4D97-AF65-F5344CB8AC3E}">
        <p14:creationId xmlns:p14="http://schemas.microsoft.com/office/powerpoint/2010/main" val="355847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Idef0-</a:t>
            </a:r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диаграмма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8198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Rubuk"/>
                <a:cs typeface="Rubik" panose="02000604000000020004" pitchFamily="2" charset="-79"/>
              </a:rPr>
              <a:t>Организационная диаграмма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D9645FF-60DA-B48B-EFEA-76D152FD3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B2888-FC88-839B-2440-58972FDFB91A}"/>
              </a:ext>
            </a:extLst>
          </p:cNvPr>
          <p:cNvSpPr txBox="1"/>
          <p:nvPr/>
        </p:nvSpPr>
        <p:spPr>
          <a:xfrm>
            <a:off x="838200" y="5569545"/>
            <a:ext cx="704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800" dirty="0">
              <a:solidFill>
                <a:schemeClr val="bg1"/>
              </a:solidFill>
              <a:latin typeface="Rubuk"/>
              <a:cs typeface="Rubik" panose="020006040000000200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5A60AE-B579-EBCC-B89C-DE5B6B9C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37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289</Words>
  <Application>Microsoft Office PowerPoint</Application>
  <PresentationFormat>Широкоэкранный</PresentationFormat>
  <Paragraphs>45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Разработка сайта автомобильных новостей “Alpha-News” Курсовой проект по учебной дисциплине “Разработка кода информационных систем” По специальности 09.02.07 “Информационные системы и программирование” ПТК.КП 2993 12.000ПЗ</vt:lpstr>
      <vt:lpstr>Цели</vt:lpstr>
      <vt:lpstr>Задачи</vt:lpstr>
      <vt:lpstr>Основной функционал</vt:lpstr>
      <vt:lpstr>Модальное окно</vt:lpstr>
      <vt:lpstr>Основные блоки сайта</vt:lpstr>
      <vt:lpstr>Характеристики</vt:lpstr>
      <vt:lpstr>Idef0-диаграмма</vt:lpstr>
      <vt:lpstr>Организационная диаграмма</vt:lpstr>
      <vt:lpstr>Дизайн главной страницы</vt:lpstr>
      <vt:lpstr>Код главной страницы</vt:lpstr>
      <vt:lpstr>Дизайн блока “Автомобилестроение”</vt:lpstr>
      <vt:lpstr>Код блока “Автомобилестроение”</vt:lpstr>
      <vt:lpstr>Вывод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новостного сайта Alpha-News</dc:title>
  <dc:creator>максончек</dc:creator>
  <cp:lastModifiedBy>Гостевой пользователь</cp:lastModifiedBy>
  <cp:revision>9</cp:revision>
  <dcterms:created xsi:type="dcterms:W3CDTF">2023-04-16T22:18:19Z</dcterms:created>
  <dcterms:modified xsi:type="dcterms:W3CDTF">2024-05-03T07:16:23Z</dcterms:modified>
</cp:coreProperties>
</file>